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2" r:id="rId5"/>
    <p:sldId id="257" r:id="rId6"/>
    <p:sldId id="263" r:id="rId7"/>
    <p:sldId id="261" r:id="rId8"/>
    <p:sldId id="260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436C7-B560-45D9-B0B6-03E0B706C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32BE97D-72B7-4629-ADBC-87EA18E65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7ED1AB-5AD3-4947-9912-7AE0DB59F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2AD1A2-F2EB-4F52-8360-216FF2A8B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E65AB7-16F3-4828-A489-6A38E293E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6738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24E543-482D-485B-8B27-9CC96CA47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EBA187F-E5CE-4A19-8FFD-23E501D1C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226F81-0A5A-4824-8E7B-4336BB6C6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D2328B-15AA-42D9-A31D-8E3591242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40633B-4478-4E87-B469-642A8FD27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9879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3BA8CC-7209-4230-87EF-FAAF1F68EE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4085814-ADA5-4A82-B5A0-712E54999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615135E-C512-469E-859F-EEDC63C3D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213AEF-D99D-4BD1-984B-87EBB80FF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2748EF3-8AC5-472D-9AFA-8A2AE26E5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187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548515-F6A9-4D1F-877C-FD587304B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F32052-48D7-4969-82D1-E86A8D8E2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A3A3B5-331D-4F14-9347-7C4CB0286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B2FD48E-1C24-4057-81E7-26CB7225E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01127D-9959-4D89-8749-A12E2DF96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4660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0974D7-2AC2-4910-B064-1E41E77A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DFB394C-8A61-4746-8438-41483AEC1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AE651E-04F8-4371-8B5C-6F1EDBDC2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E8DC8E-ECCC-4743-8A06-1C0B05EC4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76EAAB-FE9F-4EBF-925B-9ED8CDD01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6205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6EC842-2887-45AF-942B-4C413ABA3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B702588-D337-4CF5-8C83-D081D55AE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08DD33-7C16-4571-A79E-62A68E29D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669995-60EB-4ADB-9D17-F8862E72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74E970-ED77-4CFF-B48E-036AFBA29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7DFE4B9-4750-4BDF-8222-C9CF0D8F1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8685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799F7D-E25F-4B19-A344-0DE2BC615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A30E401-A5DE-44B5-8127-AD4CD737BF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F2E8717-60D9-4ACB-A13A-3BE9E6EA2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CD80065-D6D2-40B0-A743-49A5F9638D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23EE305-CEEA-40B4-8897-5A7EA5E99B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4AC7370-39FA-44EC-B948-4DB540933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AF1D451-931B-45DA-BC44-3736D3F36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BF31507-4A58-4203-9E7E-B3D759892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2179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6D647B-4C9C-4814-8622-C5C097B15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09E98D9-C4DA-4C87-9A87-5CA56875E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2F14B4C-5633-4CEA-A741-7B3F4243D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D64E4C9-51A1-436B-A04F-4A9846EC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367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BE70573-1391-47F8-9899-8C66AE199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D7FC812-A201-4FD3-8D7E-26AD5081E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ED26A11-68B8-441B-9E35-DDB2E18DA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7155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EF0FB0-6C39-4D45-BB70-08047A193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28DE2A-6856-4055-A4C9-98D7A144A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A0CE19A-A47E-4DC4-ADA8-56BFE49EAB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41A2D4-60F3-4275-93E8-CAA3F8FE2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278227-5C8F-41DA-AC59-81D2872CE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6DA6E74-3B3A-4921-B9A2-53F0AC586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1583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147B2F-A117-4602-9DC8-5E31DB16B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08FF311-36AC-49F0-8760-611A40E86B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C98862D-78B5-4488-859A-288A60A97E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16FD207-2218-40CC-A485-2D64A4B1F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456D64B-643D-4A7E-948F-8455B7F1E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27CA50F-263B-47F9-8062-BF499E5D4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0608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D688F00-14E7-4115-965E-3A00D489D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096C4EE-85D4-4016-B43E-D4DDC4214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E877EA-C20C-42FC-A05D-F20B150785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742BB-0144-4EE4-8EE1-C7FFB5624703}" type="datetimeFigureOut">
              <a:rPr lang="pt-BR" smtClean="0"/>
              <a:t>23/05/2021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FB07D3-8934-4FAC-8108-BCCEA51A1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A750C4-E4AC-46EB-8C0E-8A37831C9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5446C4-35A4-4A3F-8409-17F9724F33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148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0B94174-E7DA-473E-995A-61210E688477}"/>
              </a:ext>
            </a:extLst>
          </p:cNvPr>
          <p:cNvSpPr txBox="1"/>
          <p:nvPr/>
        </p:nvSpPr>
        <p:spPr>
          <a:xfrm>
            <a:off x="541176" y="972282"/>
            <a:ext cx="4079589" cy="29758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Bahnschrift" panose="020B0502040204020203" pitchFamily="34" charset="0"/>
                <a:ea typeface="+mj-ea"/>
                <a:cs typeface="+mj-cs"/>
              </a:rPr>
              <a:t>Estação de Monitoramento Ambiental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0A99ACE-2B50-4362-97A3-4F106B32EBE9}"/>
              </a:ext>
            </a:extLst>
          </p:cNvPr>
          <p:cNvSpPr txBox="1"/>
          <p:nvPr/>
        </p:nvSpPr>
        <p:spPr>
          <a:xfrm>
            <a:off x="541176" y="3948158"/>
            <a:ext cx="3322316" cy="16920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kern="1200" dirty="0">
                <a:solidFill>
                  <a:schemeClr val="tx1"/>
                </a:solidFill>
                <a:latin typeface="Bahnschrift" panose="020B0502040204020203" pitchFamily="34" charset="0"/>
              </a:rPr>
              <a:t>Humidade e Temperatura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Logotipo, Ícone&#10;&#10;Descrição gerada automaticamente">
            <a:extLst>
              <a:ext uri="{FF2B5EF4-FFF2-40B4-BE49-F238E27FC236}">
                <a16:creationId xmlns:a16="http://schemas.microsoft.com/office/drawing/2014/main" id="{C2A4D4C9-FA21-4416-90BB-71C37CCE5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868" y="566916"/>
            <a:ext cx="5724168" cy="5724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9031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Desenho de basquete&#10;&#10;Descrição gerada automaticamente com confiança baixa">
            <a:extLst>
              <a:ext uri="{FF2B5EF4-FFF2-40B4-BE49-F238E27FC236}">
                <a16:creationId xmlns:a16="http://schemas.microsoft.com/office/drawing/2014/main" id="{B510808B-71F0-49A7-B5BA-4364DBEA51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42" b="11380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5" name="Imagem 4" descr="Tela de um aparelho eletrônico&#10;&#10;Descrição gerada automaticamente com confiança média">
            <a:extLst>
              <a:ext uri="{FF2B5EF4-FFF2-40B4-BE49-F238E27FC236}">
                <a16:creationId xmlns:a16="http://schemas.microsoft.com/office/drawing/2014/main" id="{3CB501F2-8CB1-4467-9473-B039219BD7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16" r="-1" b="16661"/>
          <a:stretch/>
        </p:blipFill>
        <p:spPr>
          <a:xfrm rot="16200000">
            <a:off x="6076949" y="742950"/>
            <a:ext cx="5571066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172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0B94174-E7DA-473E-995A-61210E688477}"/>
              </a:ext>
            </a:extLst>
          </p:cNvPr>
          <p:cNvSpPr txBox="1"/>
          <p:nvPr/>
        </p:nvSpPr>
        <p:spPr>
          <a:xfrm>
            <a:off x="541176" y="972282"/>
            <a:ext cx="4079589" cy="29758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Bahnschrift" panose="020B0502040204020203" pitchFamily="34" charset="0"/>
                <a:ea typeface="+mj-ea"/>
                <a:cs typeface="+mj-cs"/>
              </a:rPr>
              <a:t>Componentes Utilizados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F4B16AF6-A4BD-49B9-9D78-7E9468FC30C9}"/>
              </a:ext>
            </a:extLst>
          </p:cNvPr>
          <p:cNvSpPr txBox="1"/>
          <p:nvPr/>
        </p:nvSpPr>
        <p:spPr>
          <a:xfrm>
            <a:off x="4906368" y="2314943"/>
            <a:ext cx="7017147" cy="402336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tx1"/>
                </a:solidFill>
                <a:latin typeface="Bahnschrift" panose="020B0502040204020203" pitchFamily="34" charset="0"/>
              </a:rPr>
              <a:t>Arduino UNO R3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" panose="020B0502040204020203" pitchFamily="34" charset="0"/>
              </a:rPr>
              <a:t>Sensor DHT11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tx1"/>
                </a:solidFill>
                <a:latin typeface="Bahnschrift" panose="020B0502040204020203" pitchFamily="34" charset="0"/>
              </a:rPr>
              <a:t>Mic</a:t>
            </a:r>
            <a:r>
              <a:rPr lang="en-US" sz="2000" dirty="0">
                <a:latin typeface="Bahnschrift" panose="020B0502040204020203" pitchFamily="34" charset="0"/>
              </a:rPr>
              <a:t>roservo SG90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" panose="020B0502040204020203" pitchFamily="34" charset="0"/>
              </a:rPr>
              <a:t>Resistor(es)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kern="1200" dirty="0">
                <a:solidFill>
                  <a:schemeClr val="tx1"/>
                </a:solidFill>
                <a:latin typeface="Bahnschrift" panose="020B0502040204020203" pitchFamily="34" charset="0"/>
              </a:rPr>
              <a:t>Jumpers</a:t>
            </a: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" panose="020B0502040204020203" pitchFamily="34" charset="0"/>
              </a:rPr>
              <a:t>Protoboard</a:t>
            </a:r>
            <a:endParaRPr lang="en-US" sz="2000" kern="12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587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0B94174-E7DA-473E-995A-61210E688477}"/>
              </a:ext>
            </a:extLst>
          </p:cNvPr>
          <p:cNvSpPr txBox="1"/>
          <p:nvPr/>
        </p:nvSpPr>
        <p:spPr>
          <a:xfrm>
            <a:off x="341989" y="955504"/>
            <a:ext cx="4079589" cy="29758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kern="1200" dirty="0">
                <a:solidFill>
                  <a:schemeClr val="tx1"/>
                </a:solidFill>
                <a:latin typeface="Bahnschrift" panose="020B0502040204020203" pitchFamily="34" charset="0"/>
                <a:ea typeface="+mj-ea"/>
                <a:cs typeface="+mj-cs"/>
              </a:rPr>
              <a:t>O circuito</a:t>
            </a:r>
            <a:br>
              <a:rPr lang="en-US" sz="6600" kern="1200" dirty="0">
                <a:solidFill>
                  <a:schemeClr val="tx1"/>
                </a:solidFill>
                <a:latin typeface="Bahnschrift" panose="020B0502040204020203" pitchFamily="34" charset="0"/>
                <a:ea typeface="+mj-ea"/>
                <a:cs typeface="+mj-cs"/>
              </a:rPr>
            </a:br>
            <a:r>
              <a:rPr lang="en-US" sz="6000" kern="1200" dirty="0">
                <a:solidFill>
                  <a:schemeClr val="tx1"/>
                </a:solidFill>
                <a:latin typeface="Bahnschrift" panose="020B0502040204020203" pitchFamily="34" charset="0"/>
                <a:ea typeface="+mj-ea"/>
                <a:cs typeface="+mj-cs"/>
              </a:rPr>
              <a:t>(desligado)</a:t>
            </a:r>
            <a:endParaRPr lang="en-US" sz="6600" kern="1200" dirty="0">
              <a:solidFill>
                <a:schemeClr val="tx1"/>
              </a:solidFill>
              <a:latin typeface="Bahnschrift" panose="020B0502040204020203" pitchFamily="34" charset="0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WhatsApp Video 2021-05-23 at 15.45.24">
            <a:hlinkClick r:id="" action="ppaction://media"/>
            <a:extLst>
              <a:ext uri="{FF2B5EF4-FFF2-40B4-BE49-F238E27FC236}">
                <a16:creationId xmlns:a16="http://schemas.microsoft.com/office/drawing/2014/main" id="{BDB735BF-7E7E-400C-9A8F-66AC48340B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01383" y="35482"/>
            <a:ext cx="3732869" cy="678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061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video1IOT">
            <a:hlinkClick r:id="" action="ppaction://media"/>
            <a:extLst>
              <a:ext uri="{FF2B5EF4-FFF2-40B4-BE49-F238E27FC236}">
                <a16:creationId xmlns:a16="http://schemas.microsoft.com/office/drawing/2014/main" id="{4B2F47BC-A2D1-419E-BB48-5C1C798A2A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98848" y="-83651"/>
            <a:ext cx="3881437" cy="68580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C7726C1-585F-4D35-AF4D-EA9F0D552B62}"/>
              </a:ext>
            </a:extLst>
          </p:cNvPr>
          <p:cNvSpPr txBox="1"/>
          <p:nvPr/>
        </p:nvSpPr>
        <p:spPr>
          <a:xfrm>
            <a:off x="477012" y="491893"/>
            <a:ext cx="3322316" cy="16920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kern="1200" dirty="0">
                <a:solidFill>
                  <a:schemeClr val="bg1"/>
                </a:solidFill>
                <a:latin typeface="Bahnschrift" panose="020B0502040204020203" pitchFamily="34" charset="0"/>
              </a:rPr>
              <a:t>Circuito em funcionamento</a:t>
            </a:r>
          </a:p>
        </p:txBody>
      </p:sp>
    </p:spTree>
    <p:extLst>
      <p:ext uri="{BB962C8B-B14F-4D97-AF65-F5344CB8AC3E}">
        <p14:creationId xmlns:p14="http://schemas.microsoft.com/office/powerpoint/2010/main" val="1989276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0B94174-E7DA-473E-995A-61210E688477}"/>
              </a:ext>
            </a:extLst>
          </p:cNvPr>
          <p:cNvSpPr txBox="1"/>
          <p:nvPr/>
        </p:nvSpPr>
        <p:spPr>
          <a:xfrm>
            <a:off x="541176" y="1651790"/>
            <a:ext cx="4079589" cy="29758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Bahnschrift" panose="020B0502040204020203" pitchFamily="34" charset="0"/>
                <a:ea typeface="+mj-ea"/>
                <a:cs typeface="+mj-cs"/>
              </a:rPr>
              <a:t>Broker MQTT recebendo </a:t>
            </a:r>
            <a:r>
              <a:rPr lang="en-US" sz="4400" dirty="0">
                <a:latin typeface="Bahnschrift" panose="020B0502040204020203" pitchFamily="34" charset="0"/>
                <a:ea typeface="+mj-ea"/>
                <a:cs typeface="+mj-cs"/>
              </a:rPr>
              <a:t>i</a:t>
            </a:r>
            <a:r>
              <a:rPr lang="en-US" sz="4400" kern="1200" dirty="0">
                <a:solidFill>
                  <a:schemeClr val="tx1"/>
                </a:solidFill>
                <a:latin typeface="Bahnschrift" panose="020B0502040204020203" pitchFamily="34" charset="0"/>
                <a:ea typeface="+mj-ea"/>
                <a:cs typeface="+mj-cs"/>
              </a:rPr>
              <a:t>nformações do sensor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863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B2E64C3-7D2B-4B32-9DE4-6D30F5964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12" y="480060"/>
            <a:ext cx="5857688" cy="5930726"/>
          </a:xfrm>
          <a:prstGeom prst="rect">
            <a:avLst/>
          </a:prstGeom>
        </p:spPr>
      </p:pic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6C29F854-D7C7-47B9-AD22-DBC2035807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989" y="1277319"/>
            <a:ext cx="8084999" cy="433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999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ideo2IOT">
            <a:hlinkClick r:id="" action="ppaction://media"/>
            <a:extLst>
              <a:ext uri="{FF2B5EF4-FFF2-40B4-BE49-F238E27FC236}">
                <a16:creationId xmlns:a16="http://schemas.microsoft.com/office/drawing/2014/main" id="{FD4B536D-8BE4-405E-B2F7-5EAAA809D2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17370" y="0"/>
            <a:ext cx="3881438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C854B50-9972-4794-8CC0-4C9EC7D9D122}"/>
              </a:ext>
            </a:extLst>
          </p:cNvPr>
          <p:cNvSpPr txBox="1"/>
          <p:nvPr/>
        </p:nvSpPr>
        <p:spPr>
          <a:xfrm>
            <a:off x="477012" y="491893"/>
            <a:ext cx="3322316" cy="16920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kern="1200" dirty="0">
                <a:solidFill>
                  <a:schemeClr val="bg1"/>
                </a:solidFill>
                <a:latin typeface="Bahnschrift" panose="020B0502040204020203" pitchFamily="34" charset="0"/>
              </a:rPr>
              <a:t>Broker MQTT recebendo informações do Arduino. </a:t>
            </a:r>
          </a:p>
        </p:txBody>
      </p:sp>
    </p:spTree>
    <p:extLst>
      <p:ext uri="{BB962C8B-B14F-4D97-AF65-F5344CB8AC3E}">
        <p14:creationId xmlns:p14="http://schemas.microsoft.com/office/powerpoint/2010/main" val="1773164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0B94174-E7DA-473E-995A-61210E688477}"/>
              </a:ext>
            </a:extLst>
          </p:cNvPr>
          <p:cNvSpPr txBox="1"/>
          <p:nvPr/>
        </p:nvSpPr>
        <p:spPr>
          <a:xfrm>
            <a:off x="1027737" y="3078191"/>
            <a:ext cx="4079589" cy="7016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 dirty="0">
                <a:solidFill>
                  <a:schemeClr val="tx1"/>
                </a:solidFill>
                <a:latin typeface="Bahnschrift" panose="020B0502040204020203" pitchFamily="34" charset="0"/>
                <a:ea typeface="+mj-ea"/>
                <a:cs typeface="+mj-cs"/>
              </a:rPr>
              <a:t>OBRIGADO!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8970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46</Words>
  <Application>Microsoft Office PowerPoint</Application>
  <PresentationFormat>Widescreen</PresentationFormat>
  <Paragraphs>14</Paragraphs>
  <Slides>9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Bahnschrift</vt:lpstr>
      <vt:lpstr>Calibri</vt:lpstr>
      <vt:lpstr>Calibri Light</vt:lpstr>
      <vt:lpstr>Tw Cen MT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Gustavo de Almeida Silva</dc:creator>
  <cp:lastModifiedBy>Gustavo de Almeida Silva</cp:lastModifiedBy>
  <cp:revision>4</cp:revision>
  <dcterms:created xsi:type="dcterms:W3CDTF">2021-05-23T19:45:49Z</dcterms:created>
  <dcterms:modified xsi:type="dcterms:W3CDTF">2021-05-23T21:34:59Z</dcterms:modified>
</cp:coreProperties>
</file>

<file path=docProps/thumbnail.jpeg>
</file>